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pn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406" r:id="rId2"/>
    <p:sldId id="410" r:id="rId3"/>
    <p:sldId id="411" r:id="rId4"/>
    <p:sldId id="408" r:id="rId5"/>
    <p:sldId id="40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59" autoAdjust="0"/>
    <p:restoredTop sz="81619" autoAdjust="0"/>
  </p:normalViewPr>
  <p:slideViewPr>
    <p:cSldViewPr snapToGrid="0">
      <p:cViewPr varScale="1">
        <p:scale>
          <a:sx n="61" d="100"/>
          <a:sy n="61" d="100"/>
        </p:scale>
        <p:origin x="24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64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29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30. October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4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30. October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28"/>
          <a:stretch/>
        </p:blipFill>
        <p:spPr>
          <a:xfrm>
            <a:off x="129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50065" y="3232299"/>
            <a:ext cx="8775295" cy="3299106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" name="Inhaltsplatzhalter 3"/>
          <p:cNvSpPr txBox="1">
            <a:spLocks/>
          </p:cNvSpPr>
          <p:nvPr/>
        </p:nvSpPr>
        <p:spPr>
          <a:xfrm>
            <a:off x="2079237" y="3407735"/>
            <a:ext cx="8546123" cy="2601823"/>
          </a:xfrm>
          <a:prstGeom prst="rect">
            <a:avLst/>
          </a:prstGeom>
        </p:spPr>
        <p:txBody>
          <a:bodyPr/>
          <a:lstStyle>
            <a:lvl1pPr marL="269875" indent="-269875" algn="l" defTabSz="457200" rtl="0" eaLnBrk="1" latinLnBrk="0" hangingPunct="1">
              <a:lnSpc>
                <a:spcPct val="100000"/>
              </a:lnSpc>
              <a:spcBef>
                <a:spcPts val="390"/>
              </a:spcBef>
              <a:spcAft>
                <a:spcPts val="780"/>
              </a:spcAft>
              <a:buClr>
                <a:schemeClr val="tx1">
                  <a:lumMod val="85000"/>
                  <a:lumOff val="15000"/>
                </a:schemeClr>
              </a:buClr>
              <a:buSzPct val="165000"/>
              <a:buFont typeface="Arial"/>
              <a:buChar char="■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82600" indent="-217488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72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47700" indent="-21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72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806450" indent="-216000" algn="l" defTabSz="457200" rtl="0" eaLnBrk="1" latinLnBrk="0" hangingPunct="1">
              <a:spcBef>
                <a:spcPct val="20000"/>
              </a:spcBef>
              <a:spcAft>
                <a:spcPts val="576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4pPr>
            <a:lvl5pPr marL="920750" indent="-216000" algn="l" defTabSz="534988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aware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basic</a:t>
            </a:r>
            <a:r>
              <a:rPr lang="de-DE" sz="2000" dirty="0" smtClean="0"/>
              <a:t> </a:t>
            </a:r>
            <a:r>
              <a:rPr lang="de-DE" sz="2000" dirty="0" err="1" smtClean="0"/>
              <a:t>principles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Cloud Native Computing</a:t>
            </a:r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build</a:t>
            </a:r>
            <a:r>
              <a:rPr lang="de-DE" sz="2000" dirty="0" smtClean="0"/>
              <a:t> a </a:t>
            </a:r>
            <a:r>
              <a:rPr lang="de-DE" sz="2000" dirty="0" err="1" smtClean="0"/>
              <a:t>microservice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Spring Boot</a:t>
            </a:r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Docker </a:t>
            </a:r>
            <a:r>
              <a:rPr lang="de-DE" sz="2000" dirty="0" err="1" smtClean="0"/>
              <a:t>asa</a:t>
            </a:r>
            <a:r>
              <a:rPr lang="de-DE" sz="2000" dirty="0" smtClean="0"/>
              <a:t> </a:t>
            </a:r>
            <a:r>
              <a:rPr lang="de-DE" sz="2000" dirty="0" err="1" smtClean="0"/>
              <a:t>dev</a:t>
            </a:r>
            <a:r>
              <a:rPr lang="de-DE" sz="2000" dirty="0" smtClean="0"/>
              <a:t> </a:t>
            </a:r>
            <a:r>
              <a:rPr lang="de-DE" sz="2000" dirty="0" err="1" smtClean="0"/>
              <a:t>guy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infrastructure</a:t>
            </a:r>
            <a:r>
              <a:rPr lang="de-DE" sz="2000" dirty="0" smtClean="0"/>
              <a:t> </a:t>
            </a:r>
            <a:r>
              <a:rPr lang="de-DE" sz="2000" dirty="0" err="1" smtClean="0"/>
              <a:t>required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a non-trivial </a:t>
            </a:r>
            <a:r>
              <a:rPr lang="de-DE" sz="2000" dirty="0" err="1" smtClean="0"/>
              <a:t>microservice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DC/OS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deploy</a:t>
            </a:r>
            <a:r>
              <a:rPr lang="de-DE" sz="2000" dirty="0" smtClean="0"/>
              <a:t> a </a:t>
            </a:r>
            <a:r>
              <a:rPr lang="de-DE" sz="2000" dirty="0" err="1" smtClean="0"/>
              <a:t>microservice</a:t>
            </a:r>
            <a:r>
              <a:rPr lang="de-DE" sz="2000" dirty="0" smtClean="0"/>
              <a:t> </a:t>
            </a:r>
            <a:r>
              <a:rPr lang="de-DE" sz="2000" dirty="0" err="1" smtClean="0"/>
              <a:t>along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its</a:t>
            </a:r>
            <a:r>
              <a:rPr lang="de-DE" sz="2000" dirty="0" smtClean="0"/>
              <a:t> </a:t>
            </a:r>
            <a:r>
              <a:rPr lang="de-DE" sz="2000" dirty="0" err="1" smtClean="0"/>
              <a:t>infrastructure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where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travel</a:t>
            </a:r>
            <a:r>
              <a:rPr lang="de-DE" sz="2000" dirty="0" smtClean="0"/>
              <a:t> </a:t>
            </a:r>
            <a:r>
              <a:rPr lang="de-DE" sz="2000" dirty="0" err="1" smtClean="0"/>
              <a:t>further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6813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grpSp>
        <p:nvGrpSpPr>
          <p:cNvPr id="32" name="Group 31"/>
          <p:cNvGrpSpPr/>
          <p:nvPr/>
        </p:nvGrpSpPr>
        <p:grpSpPr>
          <a:xfrm>
            <a:off x="2822750" y="515212"/>
            <a:ext cx="6060558" cy="5671410"/>
            <a:chOff x="2737689" y="366356"/>
            <a:chExt cx="6060558" cy="5671410"/>
          </a:xfrm>
        </p:grpSpPr>
        <p:sp>
          <p:nvSpPr>
            <p:cNvPr id="23" name="Rounded Rectangle 22"/>
            <p:cNvSpPr/>
            <p:nvPr/>
          </p:nvSpPr>
          <p:spPr>
            <a:xfrm>
              <a:off x="2737689" y="366356"/>
              <a:ext cx="6060558" cy="56714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11584" t="11844" r="10652" b="14293"/>
            <a:stretch/>
          </p:blipFill>
          <p:spPr>
            <a:xfrm>
              <a:off x="4809916" y="815741"/>
              <a:ext cx="1949610" cy="97221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248430" y="366356"/>
              <a:ext cx="26645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(4) </a:t>
              </a:r>
              <a:r>
                <a:rPr lang="en-US" sz="2400" b="1" dirty="0" smtClean="0"/>
                <a:t>Orchestration</a:t>
              </a:r>
              <a:endParaRPr lang="en-US" sz="2400" b="1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3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998696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54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08484" y="1075458"/>
            <a:ext cx="1157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/>
              <a:t>https://</a:t>
            </a:r>
            <a:r>
              <a:rPr lang="de-DE" sz="3600" dirty="0" err="1"/>
              <a:t>github.com</a:t>
            </a:r>
            <a:r>
              <a:rPr lang="de-DE" sz="3600" dirty="0"/>
              <a:t>/</a:t>
            </a:r>
            <a:r>
              <a:rPr lang="de-DE" sz="3600" dirty="0" err="1"/>
              <a:t>qaware</a:t>
            </a:r>
            <a:r>
              <a:rPr lang="de-DE" sz="3600" dirty="0"/>
              <a:t>/</a:t>
            </a:r>
            <a:r>
              <a:rPr lang="de-DE" sz="3600" dirty="0" err="1"/>
              <a:t>hitchhikers-guide-cloudnative</a:t>
            </a:r>
            <a:endParaRPr lang="de-DE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48" y="2583515"/>
            <a:ext cx="3098037" cy="30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092273" y="1388914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José </a:t>
            </a:r>
            <a:r>
              <a:rPr lang="en-US" dirty="0" err="1"/>
              <a:t>Sarrablo</a:t>
            </a:r>
            <a:endParaRPr lang="en-US" dirty="0"/>
          </a:p>
        </p:txBody>
      </p:sp>
      <p:pic>
        <p:nvPicPr>
          <p:cNvPr id="6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497957" y="1146875"/>
            <a:ext cx="1485827" cy="85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5928"/>
          <a:stretch/>
        </p:blipFill>
        <p:spPr>
          <a:xfrm>
            <a:off x="497958" y="2142237"/>
            <a:ext cx="1485826" cy="8357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92273" y="23754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Ari </a:t>
            </a:r>
            <a:r>
              <a:rPr lang="en-US" dirty="0" err="1" smtClean="0"/>
              <a:t>Sahagún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97</Words>
  <Application>Microsoft Macintosh PowerPoint</Application>
  <PresentationFormat>Widescreen</PresentationFormat>
  <Paragraphs>24</Paragraphs>
  <Slides>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 Narrow</vt:lpstr>
      <vt:lpstr>Calibri</vt:lpstr>
      <vt:lpstr>Lucida Grande</vt:lpstr>
      <vt:lpstr>Arial</vt:lpstr>
      <vt:lpstr>qaware-folienmaster-1.01</vt:lpstr>
      <vt:lpstr>think-cell Folie</vt:lpstr>
      <vt:lpstr>PowerPoint Presentation</vt:lpstr>
      <vt:lpstr>PowerPoint Presentation</vt:lpstr>
      <vt:lpstr>PowerPoint Presentation</vt:lpstr>
      <vt:lpstr>PowerPoint Presentation</vt:lpstr>
      <vt:lpstr>Image Credits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465</cp:revision>
  <dcterms:created xsi:type="dcterms:W3CDTF">2014-10-08T07:51:16Z</dcterms:created>
  <dcterms:modified xsi:type="dcterms:W3CDTF">2016-10-30T13:16:44Z</dcterms:modified>
</cp:coreProperties>
</file>